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99" r:id="rId28"/>
    <p:sldId id="282" r:id="rId29"/>
    <p:sldId id="283" r:id="rId30"/>
    <p:sldId id="284" r:id="rId31"/>
    <p:sldId id="291" r:id="rId32"/>
    <p:sldId id="292" r:id="rId33"/>
    <p:sldId id="293" r:id="rId34"/>
    <p:sldId id="286" r:id="rId35"/>
    <p:sldId id="288" r:id="rId36"/>
    <p:sldId id="287" r:id="rId37"/>
    <p:sldId id="289" r:id="rId38"/>
    <p:sldId id="290" r:id="rId39"/>
    <p:sldId id="294" r:id="rId40"/>
    <p:sldId id="295" r:id="rId41"/>
    <p:sldId id="296" r:id="rId42"/>
    <p:sldId id="297" r:id="rId43"/>
    <p:sldId id="29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25"/>
    <p:restoredTop sz="92416"/>
  </p:normalViewPr>
  <p:slideViewPr>
    <p:cSldViewPr snapToGrid="0" snapToObjects="1">
      <p:cViewPr varScale="1">
        <p:scale>
          <a:sx n="54" d="100"/>
          <a:sy n="54" d="100"/>
        </p:scale>
        <p:origin x="5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598E3-7FE0-7B4C-898B-D288CF0A5C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2BE62A-0D1F-BC4D-9819-B7DA465347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2EC05-3ACB-6B4E-B01A-5BF557C3C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6CC0-86B8-8447-B625-5607211FFA14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782B4-7C52-434B-BC6C-7CCDB5CC7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F9A78-DDE5-BD4D-8EB4-8E69D9010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BEEF7-BD3B-6945-9A8B-FF59390DE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703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7FC3D-FF58-E744-AF16-E3134D09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04642A-E1D6-2B40-A6B2-C84EF872DC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8B5EE-1A7F-6146-A8F4-942B272FB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6CC0-86B8-8447-B625-5607211FFA14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BD039-A928-9B48-B429-06AA8D774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E94EF-53A5-B748-925C-9495AF1A3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BEEF7-BD3B-6945-9A8B-FF59390DE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951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06FCC5-EBF2-224C-84E8-3302033816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C0CD1A-AC3E-9F40-812C-52487E72B2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2FD83-A931-CA4D-80F6-87B4C9A2E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6CC0-86B8-8447-B625-5607211FFA14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D787B-3F89-9843-B557-D4D78976E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BB44D-8349-9944-839F-F98EB7E9E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BEEF7-BD3B-6945-9A8B-FF59390DE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507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075DB-2B3E-364D-8613-3B9DB30C2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1C81E-2264-384C-8474-EA3089D97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0CB47-34BA-BD49-B72A-55C20A198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6CC0-86B8-8447-B625-5607211FFA14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236B5-2CFC-EA4F-A21F-E8F07A556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7C798-CE7E-4B49-AE08-1F4D18B1B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BEEF7-BD3B-6945-9A8B-FF59390DE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63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D35CA-2F44-B34C-9198-715D48D22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A101D5-C409-3244-8EAA-94C1C5FF5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1980E2-25F0-B74C-8856-7EE0700D4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6CC0-86B8-8447-B625-5607211FFA14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B8D73-AA4E-7443-BD2D-818847699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3357F-4DEB-7445-8C63-637D033F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BEEF7-BD3B-6945-9A8B-FF59390DE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870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D5AB5-12C2-CE4D-B764-3D20B0075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B740E-8277-494F-B920-D13D9BE1E5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33E610-ECA0-1143-A646-9E6267ACD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D0F933-2AEC-4D4B-BBDA-AC815DAF1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6CC0-86B8-8447-B625-5607211FFA14}" type="datetimeFigureOut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0928E5-A547-364D-8F9A-C7449AE62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2EA48D-A642-BB4C-926E-56A6CE9D9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BEEF7-BD3B-6945-9A8B-FF59390DE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581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775DA-C3F9-7A42-A345-4FBAC70B9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66138-5C5D-754F-8D11-CB91F01F5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6519C2-85EE-0340-86C5-BE5E35BDDE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F69DF1-99CE-054F-B8C4-E8FAF4AD7B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E88B00-FF73-5C4D-92C0-15C3444DF4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1866C7-455C-5245-A8EE-687B85B7F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6CC0-86B8-8447-B625-5607211FFA14}" type="datetimeFigureOut">
              <a:rPr lang="en-US" smtClean="0"/>
              <a:t>4/16/19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5C7169-1226-C346-A541-1914F5285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BF2F15-CE20-9C46-BCC3-C78C4E817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BEEF7-BD3B-6945-9A8B-FF59390DE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221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BD349-7706-184F-AAC2-4932E4E57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8DDDD-0D0D-CB49-A8D1-DEA990A24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6CC0-86B8-8447-B625-5607211FFA14}" type="datetimeFigureOut">
              <a:rPr lang="en-US" smtClean="0"/>
              <a:t>4/16/19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355810-2FEE-4A46-894C-2B7B2D16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91745A-5FFF-814D-8CA9-639DC176F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BEEF7-BD3B-6945-9A8B-FF59390DE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29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AB5316-E96B-4E4D-AFC2-46189E28D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6CC0-86B8-8447-B625-5607211FFA14}" type="datetimeFigureOut">
              <a:rPr lang="en-US" smtClean="0"/>
              <a:t>4/16/19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31B7B3-5A6C-B34E-9575-80FE0C950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41E90C-C8EB-5440-BCBD-AF040D330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BEEF7-BD3B-6945-9A8B-FF59390DE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02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5A1E4-B38E-694F-B70B-5B190DBC3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BF948-D6C9-C64B-8CC9-27B42FFDC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81BB7F-E6BE-4144-BBF3-8E4582B343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B766A8-6A61-0A4B-BC57-95D3808CA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6CC0-86B8-8447-B625-5607211FFA14}" type="datetimeFigureOut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C36DFB-7FAA-8948-A10C-B4122D2C6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075E5B-1427-A345-8162-0B07D50D7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BEEF7-BD3B-6945-9A8B-FF59390DE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5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961E9-15D7-4848-AFDB-08E688B8F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B5E821-902C-9C4B-A71A-66997A63AC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13CE13-0206-5F46-887E-D58880B60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D1BE58-31F0-064B-B25A-E20626ECD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6CC0-86B8-8447-B625-5607211FFA14}" type="datetimeFigureOut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E89457-B3F6-EB4B-B360-618761D75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5329F5-993E-3A4C-88DE-3EEFE6094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BEEF7-BD3B-6945-9A8B-FF59390DE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273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72888F-E764-AA4F-8AEF-84E518EB6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6E99E-5D44-D349-96DB-58287EAFC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760F77-51E3-2440-884B-2E9B0891C9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A6CC0-86B8-8447-B625-5607211FFA14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A4925-7125-C548-9E35-67FA2DE453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84978-EB05-E845-AA2D-16908716E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BEEF7-BD3B-6945-9A8B-FF59390DE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59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unix.stackexchange.com/questions/4402/what-is-a-superblock-inode-dentry-and-a-file" TargetMode="External"/><Relationship Id="rId2" Type="http://schemas.openxmlformats.org/officeDocument/2006/relationships/hyperlink" Target="https://linoxide.com/linux-how-to/difference-soft-link-hard-link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ccess.redhat.com/documentation/en-us/red_hat_enterprise_linux/7/html/7.0_release_notes/sect-red_hat_enterprise_linux-7.0_release_notes-linux_containers_with_docker_format-comparison_with_virtual_machines" TargetMode="External"/><Relationship Id="rId2" Type="http://schemas.openxmlformats.org/officeDocument/2006/relationships/hyperlink" Target="https://access.redhat.com/documentation/en-us/red_hat_enterprise_linux/7/html/7.0_release_notes/sect-red_hat_enterprise_linux-7.0_release_notes-linux_containers_with_docker_format-advantages_of_using_docker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HTTP/Overview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288D3-60EB-6049-8D42-8B1218B596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Linux System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8E6682-DDFC-3847-993A-1F307A773F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321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7F381-2C28-E24C-A9EF-EB6507F32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432B94-A8A5-6041-890F-B59F5ACE5D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6350" y="2737644"/>
            <a:ext cx="7099300" cy="2527300"/>
          </a:xfrm>
        </p:spPr>
      </p:pic>
    </p:spTree>
    <p:extLst>
      <p:ext uri="{BB962C8B-B14F-4D97-AF65-F5344CB8AC3E}">
        <p14:creationId xmlns:p14="http://schemas.microsoft.com/office/powerpoint/2010/main" val="2305351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27CB0-8AFE-114E-9F42-D7777F2DD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IPC, lock avoid critical data corruption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DD665A-A2F3-0744-B3C9-790D954C6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7300" y="2197894"/>
            <a:ext cx="7137400" cy="3606800"/>
          </a:xfrm>
        </p:spPr>
      </p:pic>
    </p:spTree>
    <p:extLst>
      <p:ext uri="{BB962C8B-B14F-4D97-AF65-F5344CB8AC3E}">
        <p14:creationId xmlns:p14="http://schemas.microsoft.com/office/powerpoint/2010/main" val="2498008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D54CF-B45E-A64B-BB2A-7E275894E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8EE211-6EA0-F444-90CB-457EE65B77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1410" y="1837982"/>
            <a:ext cx="6289180" cy="4351338"/>
          </a:xfrm>
        </p:spPr>
      </p:pic>
    </p:spTree>
    <p:extLst>
      <p:ext uri="{BB962C8B-B14F-4D97-AF65-F5344CB8AC3E}">
        <p14:creationId xmlns:p14="http://schemas.microsoft.com/office/powerpoint/2010/main" val="820068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5B61D-12F2-1442-8AA2-44E4C86F5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sem_wait</a:t>
            </a:r>
            <a:r>
              <a:rPr lang="en-US" dirty="0"/>
              <a:t>()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62BE68-9A7D-9645-83F2-67C642DB47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9342" y="1825625"/>
            <a:ext cx="6193315" cy="4351338"/>
          </a:xfrm>
        </p:spPr>
      </p:pic>
    </p:spTree>
    <p:extLst>
      <p:ext uri="{BB962C8B-B14F-4D97-AF65-F5344CB8AC3E}">
        <p14:creationId xmlns:p14="http://schemas.microsoft.com/office/powerpoint/2010/main" val="440601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DF77C-64C3-DF40-9650-E421965C2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sem_post</a:t>
            </a:r>
            <a:r>
              <a:rPr lang="en-US" dirty="0"/>
              <a:t>()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BAD8D4-6AFA-1D4F-A471-D5F2D772B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0778" y="1825625"/>
            <a:ext cx="5870444" cy="4351338"/>
          </a:xfrm>
        </p:spPr>
      </p:pic>
    </p:spTree>
    <p:extLst>
      <p:ext uri="{BB962C8B-B14F-4D97-AF65-F5344CB8AC3E}">
        <p14:creationId xmlns:p14="http://schemas.microsoft.com/office/powerpoint/2010/main" val="1072426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B055A-86A1-8444-A147-6A42C0094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text&#10;&#10;Description automatically generated">
            <a:extLst>
              <a:ext uri="{FF2B5EF4-FFF2-40B4-BE49-F238E27FC236}">
                <a16:creationId xmlns:a16="http://schemas.microsoft.com/office/drawing/2014/main" id="{9E2192CA-2237-FA40-AA47-33D5E1741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8037" y="1825625"/>
            <a:ext cx="5435925" cy="4351338"/>
          </a:xfrm>
        </p:spPr>
      </p:pic>
    </p:spTree>
    <p:extLst>
      <p:ext uri="{BB962C8B-B14F-4D97-AF65-F5344CB8AC3E}">
        <p14:creationId xmlns:p14="http://schemas.microsoft.com/office/powerpoint/2010/main" val="1341180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F9326-8EAC-2147-8C86-558E94266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Mutex Sequence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A8D7BA-6AB3-5C4C-8947-AAE4BD9EE7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1198" y="1825625"/>
            <a:ext cx="8269604" cy="4351338"/>
          </a:xfrm>
        </p:spPr>
      </p:pic>
    </p:spTree>
    <p:extLst>
      <p:ext uri="{BB962C8B-B14F-4D97-AF65-F5344CB8AC3E}">
        <p14:creationId xmlns:p14="http://schemas.microsoft.com/office/powerpoint/2010/main" val="836805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82B6D-8844-8B4B-818B-416E75A2D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 Variables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71FE96-5191-D643-8CA5-F73F7798FF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4644" y="1825625"/>
            <a:ext cx="6302711" cy="4351338"/>
          </a:xfrm>
        </p:spPr>
      </p:pic>
    </p:spTree>
    <p:extLst>
      <p:ext uri="{BB962C8B-B14F-4D97-AF65-F5344CB8AC3E}">
        <p14:creationId xmlns:p14="http://schemas.microsoft.com/office/powerpoint/2010/main" val="4270632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EC31E-830B-A644-A702-48E41592D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 Variable Program Example </a:t>
            </a:r>
          </a:p>
        </p:txBody>
      </p:sp>
      <p:pic>
        <p:nvPicPr>
          <p:cNvPr id="5" name="Content Placeholder 4" descr="A screenshot of text&#10;&#10;Description automatically generated">
            <a:extLst>
              <a:ext uri="{FF2B5EF4-FFF2-40B4-BE49-F238E27FC236}">
                <a16:creationId xmlns:a16="http://schemas.microsoft.com/office/drawing/2014/main" id="{9FE38E62-64FA-5E4C-9AA5-9B8A1586E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7232" y="1825625"/>
            <a:ext cx="3777535" cy="4351338"/>
          </a:xfrm>
        </p:spPr>
      </p:pic>
    </p:spTree>
    <p:extLst>
      <p:ext uri="{BB962C8B-B14F-4D97-AF65-F5344CB8AC3E}">
        <p14:creationId xmlns:p14="http://schemas.microsoft.com/office/powerpoint/2010/main" val="1724638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695C9-ADA7-EF43-A8AB-F74367AB3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4116B1-FA25-5247-82C6-B11709D939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3455" y="1825625"/>
            <a:ext cx="6865090" cy="4351338"/>
          </a:xfrm>
        </p:spPr>
      </p:pic>
    </p:spTree>
    <p:extLst>
      <p:ext uri="{BB962C8B-B14F-4D97-AF65-F5344CB8AC3E}">
        <p14:creationId xmlns:p14="http://schemas.microsoft.com/office/powerpoint/2010/main" val="3243992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05CF8-E24A-A640-A97D-DCF629E86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Kernel Components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479C281E-8F85-1B48-B690-558E923CF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7923" y="1825625"/>
            <a:ext cx="6436154" cy="4351338"/>
          </a:xfrm>
        </p:spPr>
      </p:pic>
    </p:spTree>
    <p:extLst>
      <p:ext uri="{BB962C8B-B14F-4D97-AF65-F5344CB8AC3E}">
        <p14:creationId xmlns:p14="http://schemas.microsoft.com/office/powerpoint/2010/main" val="1943542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C0331-EC9E-984D-B2E1-D178D6B5A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 Process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43E74-69DB-EC40-B2A2-F78149528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Pipes</a:t>
            </a:r>
          </a:p>
          <a:p>
            <a:r>
              <a:rPr lang="en-US" dirty="0"/>
              <a:t>Message Queues</a:t>
            </a:r>
          </a:p>
          <a:p>
            <a:r>
              <a:rPr lang="en-US" dirty="0"/>
              <a:t>Memory Mapped Files</a:t>
            </a:r>
          </a:p>
          <a:p>
            <a:r>
              <a:rPr lang="en-US" dirty="0"/>
              <a:t>Sockets</a:t>
            </a:r>
          </a:p>
        </p:txBody>
      </p:sp>
    </p:spTree>
    <p:extLst>
      <p:ext uri="{BB962C8B-B14F-4D97-AF65-F5344CB8AC3E}">
        <p14:creationId xmlns:p14="http://schemas.microsoft.com/office/powerpoint/2010/main" val="3690400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FFFD5-10B6-8647-BF8A-42F2B9AA6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Pipes (check pipes program)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EF0F7B4B-764B-C040-8965-EAC293E15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0550" y="2293144"/>
            <a:ext cx="5930900" cy="3416300"/>
          </a:xfrm>
        </p:spPr>
      </p:pic>
    </p:spTree>
    <p:extLst>
      <p:ext uri="{BB962C8B-B14F-4D97-AF65-F5344CB8AC3E}">
        <p14:creationId xmlns:p14="http://schemas.microsoft.com/office/powerpoint/2010/main" val="2508151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12A92-CA2E-B640-B031-2CC333105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Queue (sample program)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494BA4FD-FD76-2346-BD41-B8B0BE099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6635" y="1825625"/>
            <a:ext cx="5478730" cy="4351338"/>
          </a:xfrm>
        </p:spPr>
      </p:pic>
    </p:spTree>
    <p:extLst>
      <p:ext uri="{BB962C8B-B14F-4D97-AF65-F5344CB8AC3E}">
        <p14:creationId xmlns:p14="http://schemas.microsoft.com/office/powerpoint/2010/main" val="1573837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E8F94-2DA3-A646-B212-C5CA3B71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mapped file between two processes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4273961-C10B-EC43-9D95-AA6D408A5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4300" y="1874044"/>
            <a:ext cx="6883400" cy="4254500"/>
          </a:xfrm>
        </p:spPr>
      </p:pic>
    </p:spTree>
    <p:extLst>
      <p:ext uri="{BB962C8B-B14F-4D97-AF65-F5344CB8AC3E}">
        <p14:creationId xmlns:p14="http://schemas.microsoft.com/office/powerpoint/2010/main" val="624739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2D020-2856-4D4D-81AC-8DDA92F2D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 Layer Model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57E7A2-AE95-7247-A499-DBD48481F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83968"/>
            <a:ext cx="10515600" cy="4034651"/>
          </a:xfrm>
        </p:spPr>
      </p:pic>
    </p:spTree>
    <p:extLst>
      <p:ext uri="{BB962C8B-B14F-4D97-AF65-F5344CB8AC3E}">
        <p14:creationId xmlns:p14="http://schemas.microsoft.com/office/powerpoint/2010/main" val="400961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D5EB7-1440-D74A-B3DF-47BE7015D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TCP/UDP client-server connections</a:t>
            </a:r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6005B0B7-8014-A74F-9CC1-E1BAE3E71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0878" y="1825625"/>
            <a:ext cx="7390243" cy="4351338"/>
          </a:xfrm>
        </p:spPr>
      </p:pic>
    </p:spTree>
    <p:extLst>
      <p:ext uri="{BB962C8B-B14F-4D97-AF65-F5344CB8AC3E}">
        <p14:creationId xmlns:p14="http://schemas.microsoft.com/office/powerpoint/2010/main" val="1370392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C36B9-A784-5743-A711-6BD4B0A94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File System</a:t>
            </a:r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BA16C9E-BEE8-C444-B844-590115E58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4843" y="1825625"/>
            <a:ext cx="5782314" cy="4351338"/>
          </a:xfrm>
        </p:spPr>
      </p:pic>
    </p:spTree>
    <p:extLst>
      <p:ext uri="{BB962C8B-B14F-4D97-AF65-F5344CB8AC3E}">
        <p14:creationId xmlns:p14="http://schemas.microsoft.com/office/powerpoint/2010/main" val="2626453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59086-F3B1-4242-A392-40179FF78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VFS Objects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068C7E-2C5F-AC4E-AC27-5ABC6D45AD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1400" y="3244307"/>
            <a:ext cx="7569200" cy="1562100"/>
          </a:xfrm>
        </p:spPr>
      </p:pic>
    </p:spTree>
    <p:extLst>
      <p:ext uri="{BB962C8B-B14F-4D97-AF65-F5344CB8AC3E}">
        <p14:creationId xmlns:p14="http://schemas.microsoft.com/office/powerpoint/2010/main" val="1807858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4F482-5D86-AB4E-AF28-8AD869ED4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Superblock object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3D442F2-A23E-124C-A513-ABB8A26D0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3608" y="1825625"/>
            <a:ext cx="6884783" cy="4351338"/>
          </a:xfrm>
        </p:spPr>
      </p:pic>
    </p:spTree>
    <p:extLst>
      <p:ext uri="{BB962C8B-B14F-4D97-AF65-F5344CB8AC3E}">
        <p14:creationId xmlns:p14="http://schemas.microsoft.com/office/powerpoint/2010/main" val="18182034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A444E-5C00-8249-AD8C-8E462EB84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Dentry/File object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24F84C-7DF3-9644-91FF-6FB43C161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9509" y="1825625"/>
            <a:ext cx="5712981" cy="4351338"/>
          </a:xfrm>
        </p:spPr>
      </p:pic>
    </p:spTree>
    <p:extLst>
      <p:ext uri="{BB962C8B-B14F-4D97-AF65-F5344CB8AC3E}">
        <p14:creationId xmlns:p14="http://schemas.microsoft.com/office/powerpoint/2010/main" val="1061224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22C49-5D84-B546-9BE2-97E072D38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Calls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AE2E03-E64C-AA4D-BC99-532F314639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0100" y="3169444"/>
            <a:ext cx="8051800" cy="1663700"/>
          </a:xfrm>
        </p:spPr>
      </p:pic>
    </p:spTree>
    <p:extLst>
      <p:ext uri="{BB962C8B-B14F-4D97-AF65-F5344CB8AC3E}">
        <p14:creationId xmlns:p14="http://schemas.microsoft.com/office/powerpoint/2010/main" val="465986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F3FC4-5ADC-9F44-81D4-7B28D1B79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Inode Object</a:t>
            </a:r>
          </a:p>
        </p:txBody>
      </p:sp>
      <p:pic>
        <p:nvPicPr>
          <p:cNvPr id="5" name="Content Placeholder 4" descr="A close up of a person&#10;&#10;Description automatically generated">
            <a:extLst>
              <a:ext uri="{FF2B5EF4-FFF2-40B4-BE49-F238E27FC236}">
                <a16:creationId xmlns:a16="http://schemas.microsoft.com/office/drawing/2014/main" id="{BCC314CE-2EC9-0F42-AFFC-78F822749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8100" y="2566194"/>
            <a:ext cx="9575800" cy="2870200"/>
          </a:xfrm>
        </p:spPr>
      </p:pic>
    </p:spTree>
    <p:extLst>
      <p:ext uri="{BB962C8B-B14F-4D97-AF65-F5344CB8AC3E}">
        <p14:creationId xmlns:p14="http://schemas.microsoft.com/office/powerpoint/2010/main" val="1708974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A7F40-BC96-144B-B7AE-9A95E71B0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Link and Hard Link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3FFEA2-F0FB-7A49-9B92-187682F2D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5897" y="1825625"/>
            <a:ext cx="6360205" cy="4351338"/>
          </a:xfrm>
        </p:spPr>
      </p:pic>
    </p:spTree>
    <p:extLst>
      <p:ext uri="{BB962C8B-B14F-4D97-AF65-F5344CB8AC3E}">
        <p14:creationId xmlns:p14="http://schemas.microsoft.com/office/powerpoint/2010/main" val="30277692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FDBD7-D8B7-7746-8B39-70C2266C5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Link / Hard Link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24EC495-7271-3840-B4AC-818461694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8424" y="1825625"/>
            <a:ext cx="7675152" cy="4351338"/>
          </a:xfrm>
        </p:spPr>
      </p:pic>
    </p:spTree>
    <p:extLst>
      <p:ext uri="{BB962C8B-B14F-4D97-AF65-F5344CB8AC3E}">
        <p14:creationId xmlns:p14="http://schemas.microsoft.com/office/powerpoint/2010/main" val="30169345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18F11-77D0-5C41-AE06-7A6840472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E0867-B665-5B40-A879-01EF908F7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https://linoxide.com/linux-how-to/difference-soft-link-hard-link/</a:t>
            </a:r>
            <a:endParaRPr lang="en-IN" dirty="0"/>
          </a:p>
          <a:p>
            <a:r>
              <a:rPr lang="en-IN" dirty="0">
                <a:hlinkClick r:id="rId3"/>
              </a:rPr>
              <a:t>https://unix.stackexchange.com/questions/4402/what-is-a-superblock-inode-dentry-and-a-file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2611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2343B-3D2B-654B-9BC6-63754F3A4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Advantages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42070D-25CC-D147-8EA6-0C0C3AEA8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9444" y="1825625"/>
            <a:ext cx="5473111" cy="4351338"/>
          </a:xfrm>
        </p:spPr>
      </p:pic>
    </p:spTree>
    <p:extLst>
      <p:ext uri="{BB962C8B-B14F-4D97-AF65-F5344CB8AC3E}">
        <p14:creationId xmlns:p14="http://schemas.microsoft.com/office/powerpoint/2010/main" val="6716260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88EC9-968A-BD4A-97B1-C13BF08CE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Vs Virtual Machines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CF51646-F1FF-F84C-92D8-4CCBCB75B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1182" y="1825625"/>
            <a:ext cx="4609636" cy="4351338"/>
          </a:xfrm>
        </p:spPr>
      </p:pic>
    </p:spTree>
    <p:extLst>
      <p:ext uri="{BB962C8B-B14F-4D97-AF65-F5344CB8AC3E}">
        <p14:creationId xmlns:p14="http://schemas.microsoft.com/office/powerpoint/2010/main" val="2093105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C454E-A84C-A948-8DDE-9CFEB2555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B1F03-6332-E94F-9A04-A081097B8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https://access.redhat.com/documentation/en-us/red_hat_enterprise_linux/7/html/7.0_release_notes/sect-red_hat_enterprise_linux-7.0_release_notes-linux_containers_with_docker_format-advantages_of_using_docker</a:t>
            </a:r>
            <a:endParaRPr lang="en-IN" dirty="0"/>
          </a:p>
          <a:p>
            <a:endParaRPr lang="en-IN" dirty="0"/>
          </a:p>
          <a:p>
            <a:r>
              <a:rPr lang="en-IN" dirty="0">
                <a:hlinkClick r:id="rId3"/>
              </a:rPr>
              <a:t>https://access.redhat.com/documentation/en-us/red_hat_enterprise_linux/7/html/7.0_release_notes/sect-red_hat_enterprise_linux-7.0_release_notes-linux_containers_with_docker_format-comparison_with_virtual_machines</a:t>
            </a:r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1521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5241A-4693-7147-AB7D-2B6319BB6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on Linux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086C09-EB65-D94D-AF84-DF18B0D0B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8900" y="2064544"/>
            <a:ext cx="6934200" cy="3873500"/>
          </a:xfrm>
        </p:spPr>
      </p:pic>
    </p:spTree>
    <p:extLst>
      <p:ext uri="{BB962C8B-B14F-4D97-AF65-F5344CB8AC3E}">
        <p14:creationId xmlns:p14="http://schemas.microsoft.com/office/powerpoint/2010/main" val="10393475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9260B-2485-B245-A6CC-3C4F05DAD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Architecture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ED2F16-1AE4-744B-A356-5CEE8A935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8363" y="1825625"/>
            <a:ext cx="5675274" cy="4351338"/>
          </a:xfrm>
        </p:spPr>
      </p:pic>
    </p:spTree>
    <p:extLst>
      <p:ext uri="{BB962C8B-B14F-4D97-AF65-F5344CB8AC3E}">
        <p14:creationId xmlns:p14="http://schemas.microsoft.com/office/powerpoint/2010/main" val="13447978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2D841-A307-B145-B161-FFE46A06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Protocol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598409-8C02-054F-AA49-642F64CB3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6449" y="1825625"/>
            <a:ext cx="7999101" cy="4351338"/>
          </a:xfrm>
        </p:spPr>
      </p:pic>
    </p:spTree>
    <p:extLst>
      <p:ext uri="{BB962C8B-B14F-4D97-AF65-F5344CB8AC3E}">
        <p14:creationId xmlns:p14="http://schemas.microsoft.com/office/powerpoint/2010/main" val="2547726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ABA28-80D0-094A-959B-A3E486764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Space (user mode) to Kernel Mode(kernel space)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0616F2-C688-C846-9B7C-0184108F6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5279" y="1825625"/>
            <a:ext cx="6521442" cy="4351338"/>
          </a:xfrm>
        </p:spPr>
      </p:pic>
    </p:spTree>
    <p:extLst>
      <p:ext uri="{BB962C8B-B14F-4D97-AF65-F5344CB8AC3E}">
        <p14:creationId xmlns:p14="http://schemas.microsoft.com/office/powerpoint/2010/main" val="31676620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5C39F-9419-E54A-95F9-E533E1ABC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Messages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309D5C1-1C38-554A-A2B9-85F329F46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6985" y="1825625"/>
            <a:ext cx="4538029" cy="4351338"/>
          </a:xfrm>
        </p:spPr>
      </p:pic>
    </p:spTree>
    <p:extLst>
      <p:ext uri="{BB962C8B-B14F-4D97-AF65-F5344CB8AC3E}">
        <p14:creationId xmlns:p14="http://schemas.microsoft.com/office/powerpoint/2010/main" val="480679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13758-5C01-1F44-9AF8-827164423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Messages</a:t>
            </a:r>
          </a:p>
        </p:txBody>
      </p:sp>
      <p:pic>
        <p:nvPicPr>
          <p:cNvPr id="5" name="Content Placeholder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D54570C5-7D9B-8F48-8648-3E8461C48C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1529" y="1825625"/>
            <a:ext cx="4468941" cy="4351338"/>
          </a:xfrm>
        </p:spPr>
      </p:pic>
    </p:spTree>
    <p:extLst>
      <p:ext uri="{BB962C8B-B14F-4D97-AF65-F5344CB8AC3E}">
        <p14:creationId xmlns:p14="http://schemas.microsoft.com/office/powerpoint/2010/main" val="2062129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4878E-A9DF-124B-8955-41C46F5FE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Messages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A327032-EA3E-F84C-AE0B-A5F59C1ED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0868" y="1825625"/>
            <a:ext cx="6410263" cy="4351338"/>
          </a:xfrm>
        </p:spPr>
      </p:pic>
    </p:spTree>
    <p:extLst>
      <p:ext uri="{BB962C8B-B14F-4D97-AF65-F5344CB8AC3E}">
        <p14:creationId xmlns:p14="http://schemas.microsoft.com/office/powerpoint/2010/main" val="2941688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191BC-1B85-8547-A73E-B90F6A6C1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3F82A-3B80-3943-AEA7-7AB21D1FC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https://developer.mozilla.org/en-US/docs/Web/HTTP/Overview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102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50D32-EA6E-264F-A1C8-40C79EBC4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</a:t>
            </a:r>
            <a:r>
              <a:rPr lang="en-US" dirty="0" err="1"/>
              <a:t>printf</a:t>
            </a:r>
            <a:r>
              <a:rPr lang="en-US" dirty="0"/>
              <a:t>() C function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392042-20D1-1744-8AB3-E0E2107875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3068" y="1825625"/>
            <a:ext cx="5525863" cy="4351338"/>
          </a:xfrm>
        </p:spPr>
      </p:pic>
    </p:spTree>
    <p:extLst>
      <p:ext uri="{BB962C8B-B14F-4D97-AF65-F5344CB8AC3E}">
        <p14:creationId xmlns:p14="http://schemas.microsoft.com/office/powerpoint/2010/main" val="2384989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E6F4F-F05F-7740-B805-2F1BBC565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56CBCC-7BAA-8842-AA4D-E3952BD39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9333" y="1825625"/>
            <a:ext cx="4253334" cy="4351338"/>
          </a:xfrm>
        </p:spPr>
      </p:pic>
    </p:spTree>
    <p:extLst>
      <p:ext uri="{BB962C8B-B14F-4D97-AF65-F5344CB8AC3E}">
        <p14:creationId xmlns:p14="http://schemas.microsoft.com/office/powerpoint/2010/main" val="2846339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1406F-C6B3-854C-8E74-786182DD9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State Machine</a:t>
            </a:r>
          </a:p>
        </p:txBody>
      </p:sp>
      <p:pic>
        <p:nvPicPr>
          <p:cNvPr id="5" name="Content Placeholder 4" descr="A close up of a computer&#10;&#10;Description automatically generated">
            <a:extLst>
              <a:ext uri="{FF2B5EF4-FFF2-40B4-BE49-F238E27FC236}">
                <a16:creationId xmlns:a16="http://schemas.microsoft.com/office/drawing/2014/main" id="{A250BE75-34F2-BB49-878E-B5B7596250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1700" y="2356644"/>
            <a:ext cx="7848600" cy="3289300"/>
          </a:xfrm>
        </p:spPr>
      </p:pic>
    </p:spTree>
    <p:extLst>
      <p:ext uri="{BB962C8B-B14F-4D97-AF65-F5344CB8AC3E}">
        <p14:creationId xmlns:p14="http://schemas.microsoft.com/office/powerpoint/2010/main" val="876059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60045-481E-E645-8902-BF67BD14A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Threads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E0B01-2021-884B-8ECF-4538BDD69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1. </a:t>
            </a:r>
            <a:r>
              <a:rPr lang="en-IN" dirty="0"/>
              <a:t>decomposing an application into multiple sequential threads that run in quasi-parallel, the programming model becomes simpler.</a:t>
            </a:r>
          </a:p>
          <a:p>
            <a:r>
              <a:rPr lang="en-US" dirty="0"/>
              <a:t>2. </a:t>
            </a:r>
            <a:r>
              <a:rPr lang="en-IN" dirty="0"/>
              <a:t>threads is that since they are lighter weight than processes, they are easier (i.e., faster) to create and destroy than processes.</a:t>
            </a:r>
          </a:p>
          <a:p>
            <a:r>
              <a:rPr lang="en-IN" dirty="0"/>
              <a:t>3. A third reason for having threads is also a performance argument. Threads yield no performance gain when all of them are CPU bound, but when there is substantial computing and also substantial I/O, having threads allows these activities to overlap, thus speeding up the application.</a:t>
            </a:r>
          </a:p>
          <a:p>
            <a:r>
              <a:rPr lang="en-US" dirty="0"/>
              <a:t>4. </a:t>
            </a:r>
            <a:r>
              <a:rPr lang="en-IN" dirty="0"/>
              <a:t>Finally, threads are useful on systems with multiple CPUs, where real parallelism is possible.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050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7AD62-3324-D244-AC6F-51092A94A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 have own registers and stack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823B9A-DD52-F647-9B84-6AACABB1F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7480" y="1825625"/>
            <a:ext cx="6497039" cy="4351338"/>
          </a:xfrm>
        </p:spPr>
      </p:pic>
    </p:spTree>
    <p:extLst>
      <p:ext uri="{BB962C8B-B14F-4D97-AF65-F5344CB8AC3E}">
        <p14:creationId xmlns:p14="http://schemas.microsoft.com/office/powerpoint/2010/main" val="3301727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1138</TotalTime>
  <Words>419</Words>
  <Application>Microsoft Macintosh PowerPoint</Application>
  <PresentationFormat>Widescreen</PresentationFormat>
  <Paragraphs>53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Linux System Overview</vt:lpstr>
      <vt:lpstr>Linux Kernel Components</vt:lpstr>
      <vt:lpstr>System Calls</vt:lpstr>
      <vt:lpstr>User Space (user mode) to Kernel Mode(kernel space)</vt:lpstr>
      <vt:lpstr>Implementation of printf() C function</vt:lpstr>
      <vt:lpstr>Process</vt:lpstr>
      <vt:lpstr>Process State Machine</vt:lpstr>
      <vt:lpstr>Advantages of Threads</vt:lpstr>
      <vt:lpstr>Threads have own registers and stack</vt:lpstr>
      <vt:lpstr>PowerPoint Presentation</vt:lpstr>
      <vt:lpstr>IPC, lock avoid critical data corruption</vt:lpstr>
      <vt:lpstr>Semaphores</vt:lpstr>
      <vt:lpstr>sem_wait()</vt:lpstr>
      <vt:lpstr>sem_post()</vt:lpstr>
      <vt:lpstr>PowerPoint Presentation</vt:lpstr>
      <vt:lpstr>Mutex Sequence</vt:lpstr>
      <vt:lpstr>Condition Variables</vt:lpstr>
      <vt:lpstr>Condition Variable Program Example </vt:lpstr>
      <vt:lpstr>PowerPoint Presentation</vt:lpstr>
      <vt:lpstr>Inter Process Communication</vt:lpstr>
      <vt:lpstr>Pipes (check pipes program)</vt:lpstr>
      <vt:lpstr>Message Queue (sample program)</vt:lpstr>
      <vt:lpstr>Memory mapped file between two processes</vt:lpstr>
      <vt:lpstr>OSI Layer Model</vt:lpstr>
      <vt:lpstr>TCP/UDP client-server connections</vt:lpstr>
      <vt:lpstr>Virtual File System</vt:lpstr>
      <vt:lpstr>VFS Objects</vt:lpstr>
      <vt:lpstr>Superblock object</vt:lpstr>
      <vt:lpstr>Dentry/File object</vt:lpstr>
      <vt:lpstr>Inode Object</vt:lpstr>
      <vt:lpstr>Soft Link and Hard Link</vt:lpstr>
      <vt:lpstr>Soft Link / Hard Link</vt:lpstr>
      <vt:lpstr>References</vt:lpstr>
      <vt:lpstr>Docker Advantages</vt:lpstr>
      <vt:lpstr>Container Vs Virtual Machines</vt:lpstr>
      <vt:lpstr>PowerPoint Presentation</vt:lpstr>
      <vt:lpstr>Docker container on Linux</vt:lpstr>
      <vt:lpstr>Docker Architecture</vt:lpstr>
      <vt:lpstr>HTTP Protocol</vt:lpstr>
      <vt:lpstr>HTTP Messages</vt:lpstr>
      <vt:lpstr>HTTP Messages</vt:lpstr>
      <vt:lpstr>HTTP Messages</vt:lpstr>
      <vt:lpstr>HTTP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System Overview</dc:title>
  <dc:creator>Microsoft Office User</dc:creator>
  <cp:lastModifiedBy>Microsoft Office User</cp:lastModifiedBy>
  <cp:revision>117</cp:revision>
  <dcterms:created xsi:type="dcterms:W3CDTF">2019-04-15T11:02:43Z</dcterms:created>
  <dcterms:modified xsi:type="dcterms:W3CDTF">2019-04-16T16:29:25Z</dcterms:modified>
</cp:coreProperties>
</file>